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316" r:id="rId11"/>
    <p:sldId id="317" r:id="rId12"/>
    <p:sldId id="322" r:id="rId13"/>
    <p:sldId id="328" r:id="rId14"/>
    <p:sldId id="323" r:id="rId15"/>
    <p:sldId id="333" r:id="rId16"/>
    <p:sldId id="311" r:id="rId17"/>
    <p:sldId id="332" r:id="rId18"/>
    <p:sldId id="318" r:id="rId19"/>
    <p:sldId id="319" r:id="rId20"/>
    <p:sldId id="320" r:id="rId21"/>
    <p:sldId id="329" r:id="rId22"/>
    <p:sldId id="313" r:id="rId23"/>
    <p:sldId id="324" r:id="rId24"/>
    <p:sldId id="326" r:id="rId25"/>
    <p:sldId id="327" r:id="rId26"/>
    <p:sldId id="330" r:id="rId27"/>
    <p:sldId id="334" r:id="rId28"/>
    <p:sldId id="325" r:id="rId29"/>
    <p:sldId id="331" r:id="rId30"/>
    <p:sldId id="335" r:id="rId31"/>
    <p:sldId id="336" r:id="rId32"/>
    <p:sldId id="337" r:id="rId33"/>
    <p:sldId id="339" r:id="rId34"/>
    <p:sldId id="338" r:id="rId35"/>
    <p:sldId id="340" r:id="rId36"/>
    <p:sldId id="341" r:id="rId37"/>
    <p:sldId id="342" r:id="rId38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3" autoAdjust="0"/>
    <p:restoredTop sz="94598"/>
  </p:normalViewPr>
  <p:slideViewPr>
    <p:cSldViewPr>
      <p:cViewPr varScale="1">
        <p:scale>
          <a:sx n="96" d="100"/>
          <a:sy n="96" d="100"/>
        </p:scale>
        <p:origin x="90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ParticleNumIn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603616"/>
        <c:axId val="217604176"/>
      </c:barChart>
      <c:catAx>
        <c:axId val="2176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604176"/>
        <c:crosses val="autoZero"/>
        <c:auto val="1"/>
        <c:lblAlgn val="ctr"/>
        <c:lblOffset val="100"/>
        <c:noMultiLvlLbl val="0"/>
      </c:catAx>
      <c:valAx>
        <c:axId val="21760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60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2352"/>
        <c:axId val="218282912"/>
      </c:scatterChart>
      <c:valAx>
        <c:axId val="21828235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2912"/>
        <c:crosses val="autoZero"/>
        <c:crossBetween val="midCat"/>
        <c:majorUnit val="4.0000000000000008E-2"/>
      </c:valAx>
      <c:valAx>
        <c:axId val="218282912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2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6272"/>
        <c:axId val="218286832"/>
      </c:scatterChart>
      <c:valAx>
        <c:axId val="21828627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6832"/>
        <c:crosses val="autoZero"/>
        <c:crossBetween val="midCat"/>
        <c:majorUnit val="4.0000000000000008E-2"/>
      </c:valAx>
      <c:valAx>
        <c:axId val="218286832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6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8291312"/>
        <c:axId val="218291872"/>
      </c:barChart>
      <c:catAx>
        <c:axId val="2182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91872"/>
        <c:crosses val="autoZero"/>
        <c:auto val="1"/>
        <c:lblAlgn val="ctr"/>
        <c:lblOffset val="100"/>
        <c:noMultiLvlLbl val="0"/>
      </c:catAx>
      <c:valAx>
        <c:axId val="2182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Sheet1!$C$8:$C$20</c:f>
              <c:numCache>
                <c:formatCode>General</c:formatCode>
                <c:ptCount val="13"/>
                <c:pt idx="0">
                  <c:v>0</c:v>
                </c:pt>
                <c:pt idx="1">
                  <c:v>20355</c:v>
                </c:pt>
                <c:pt idx="2">
                  <c:v>49388</c:v>
                </c:pt>
                <c:pt idx="3">
                  <c:v>75533</c:v>
                </c:pt>
                <c:pt idx="4">
                  <c:v>96456</c:v>
                </c:pt>
                <c:pt idx="5">
                  <c:v>114885</c:v>
                </c:pt>
                <c:pt idx="6">
                  <c:v>132722</c:v>
                </c:pt>
                <c:pt idx="7">
                  <c:v>144338</c:v>
                </c:pt>
                <c:pt idx="8">
                  <c:v>144983</c:v>
                </c:pt>
                <c:pt idx="9">
                  <c:v>145222</c:v>
                </c:pt>
                <c:pt idx="10">
                  <c:v>145397</c:v>
                </c:pt>
                <c:pt idx="11">
                  <c:v>145545</c:v>
                </c:pt>
                <c:pt idx="12">
                  <c:v>145684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Sheet1!$D$8:$D$20</c:f>
              <c:numCache>
                <c:formatCode>General</c:formatCode>
                <c:ptCount val="13"/>
                <c:pt idx="0">
                  <c:v>0</c:v>
                </c:pt>
                <c:pt idx="1">
                  <c:v>21394</c:v>
                </c:pt>
                <c:pt idx="2">
                  <c:v>49814</c:v>
                </c:pt>
                <c:pt idx="3">
                  <c:v>75679</c:v>
                </c:pt>
                <c:pt idx="4">
                  <c:v>96252</c:v>
                </c:pt>
                <c:pt idx="5">
                  <c:v>114365</c:v>
                </c:pt>
                <c:pt idx="6">
                  <c:v>131934</c:v>
                </c:pt>
                <c:pt idx="7">
                  <c:v>144342</c:v>
                </c:pt>
                <c:pt idx="8">
                  <c:v>145236</c:v>
                </c:pt>
                <c:pt idx="9">
                  <c:v>145475</c:v>
                </c:pt>
                <c:pt idx="10">
                  <c:v>145664</c:v>
                </c:pt>
                <c:pt idx="11">
                  <c:v>145803</c:v>
                </c:pt>
                <c:pt idx="12">
                  <c:v>145935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1853216"/>
        <c:axId val="439183264"/>
      </c:scatterChart>
      <c:valAx>
        <c:axId val="301853216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9183264"/>
        <c:crosses val="autoZero"/>
        <c:crossBetween val="midCat"/>
        <c:majorUnit val="4.0000000000000008E-2"/>
      </c:valAx>
      <c:valAx>
        <c:axId val="43918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853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39109776902887139"/>
          <c:h val="0.24305774278215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では初期段階において、圧力差による粒子の引き込みが生じる。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落下による衝撃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粒子密度の比較と同じような結果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</a:t>
            </a:r>
            <a:r>
              <a:rPr kumimoji="1" lang="en-US" altLang="ja-JP" sz="1400" dirty="0" smtClean="0"/>
              <a:t>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3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9"/>
            <a:ext cx="5171864" cy="34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定量的にもそっくり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233823"/>
              </p:ext>
            </p:extLst>
          </p:nvPr>
        </p:nvGraphicFramePr>
        <p:xfrm>
          <a:off x="1664804" y="1994936"/>
          <a:ext cx="5814392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流体としての性質が支配的となるため。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7854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16860</TotalTime>
  <Words>1057</Words>
  <Application>Microsoft Office PowerPoint</Application>
  <PresentationFormat>画面に合わせる (4:3)</PresentationFormat>
  <Paragraphs>300</Paragraphs>
  <Slides>36</Slides>
  <Notes>9</Notes>
  <HiddenSlides>1</HiddenSlides>
  <MMClips>10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36</vt:i4>
      </vt:variant>
    </vt:vector>
  </HeadingPairs>
  <TitlesOfParts>
    <vt:vector size="45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Density Comparison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435</cp:revision>
  <cp:lastPrinted>2018-09-28T07:31:10Z</cp:lastPrinted>
  <dcterms:created xsi:type="dcterms:W3CDTF">2014-04-01T16:35:38Z</dcterms:created>
  <dcterms:modified xsi:type="dcterms:W3CDTF">2018-10-12T06:51:59Z</dcterms:modified>
</cp:coreProperties>
</file>